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59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37" autoAdjust="0"/>
  </p:normalViewPr>
  <p:slideViewPr>
    <p:cSldViewPr>
      <p:cViewPr varScale="1">
        <p:scale>
          <a:sx n="79" d="100"/>
          <a:sy n="79" d="100"/>
        </p:scale>
        <p:origin x="-8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81B24-273F-4860-A829-9FCC94CE46A8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8618B-A788-45A4-96C0-56E3AFCE8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079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8618B-A788-45A4-96C0-56E3AFCE8A7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099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A7F06C0-11CC-4EC1-A635-978BFABEB102}" type="datetimeFigureOut">
              <a:rPr lang="en-US" smtClean="0"/>
              <a:t>3/30/2012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BE135EF-6F10-4BA1-8977-2AA9871802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nQJZ-gzwsc" TargetMode="External"/><Relationship Id="rId2" Type="http://schemas.openxmlformats.org/officeDocument/2006/relationships/hyperlink" Target="http://www.youtube.com/watch?v=YGzqbEeVWhs&amp;feature=relate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ayz50HeFJU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 of La Mancha (El Musical)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Anders </a:t>
            </a:r>
            <a:r>
              <a:rPr lang="en-US" dirty="0" err="1" smtClean="0"/>
              <a:t>Gehrt</a:t>
            </a:r>
            <a:endParaRPr lang="en-US" dirty="0"/>
          </a:p>
        </p:txBody>
      </p:sp>
      <p:pic>
        <p:nvPicPr>
          <p:cNvPr id="1026" name="Picture 2" descr="http://wpcontent.answers.com/wikipedia/en/thumb/9/90/Playbill_Man_of_La_Mancha.jpg/215px-Playbill_Man_of_La_Manch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267200"/>
            <a:ext cx="1404434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01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escena</a:t>
            </a:r>
            <a:r>
              <a:rPr lang="en-US" dirty="0" smtClean="0"/>
              <a:t> de los </a:t>
            </a:r>
            <a:r>
              <a:rPr lang="en-US" dirty="0" err="1" smtClean="0"/>
              <a:t>molinos</a:t>
            </a:r>
            <a:r>
              <a:rPr lang="en-US" dirty="0" smtClean="0"/>
              <a:t> de </a:t>
            </a:r>
            <a:r>
              <a:rPr lang="en-US" dirty="0" err="1" smtClean="0"/>
              <a:t>viento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amor</a:t>
            </a:r>
            <a:r>
              <a:rPr lang="en-US" dirty="0" smtClean="0"/>
              <a:t> de Don </a:t>
            </a:r>
            <a:r>
              <a:rPr lang="en-US" dirty="0" err="1" smtClean="0"/>
              <a:t>Quijote</a:t>
            </a:r>
            <a:r>
              <a:rPr lang="en-US" dirty="0" smtClean="0"/>
              <a:t> con </a:t>
            </a:r>
            <a:r>
              <a:rPr lang="en-US" dirty="0" err="1" smtClean="0"/>
              <a:t>Dulcinea</a:t>
            </a:r>
            <a:endParaRPr lang="en-US" dirty="0" smtClean="0"/>
          </a:p>
          <a:p>
            <a:r>
              <a:rPr lang="en-US" dirty="0" smtClean="0"/>
              <a:t>Don </a:t>
            </a:r>
            <a:r>
              <a:rPr lang="en-US" dirty="0" err="1" smtClean="0"/>
              <a:t>Quijote</a:t>
            </a:r>
            <a:r>
              <a:rPr lang="en-US" dirty="0" smtClean="0"/>
              <a:t> </a:t>
            </a:r>
            <a:r>
              <a:rPr lang="en-US" dirty="0" err="1" smtClean="0"/>
              <a:t>sigue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adventuras</a:t>
            </a:r>
            <a:r>
              <a:rPr lang="en-US" dirty="0" smtClean="0"/>
              <a:t> </a:t>
            </a:r>
            <a:r>
              <a:rPr lang="en-US" dirty="0" err="1" smtClean="0"/>
              <a:t>locas</a:t>
            </a:r>
            <a:r>
              <a:rPr lang="en-US" dirty="0" smtClean="0"/>
              <a:t> </a:t>
            </a:r>
            <a:r>
              <a:rPr lang="en-US" dirty="0" err="1" smtClean="0"/>
              <a:t>aunque</a:t>
            </a:r>
            <a:r>
              <a:rPr lang="en-US" dirty="0" smtClean="0"/>
              <a:t> </a:t>
            </a:r>
            <a:r>
              <a:rPr lang="en-US" dirty="0" err="1" smtClean="0"/>
              <a:t>muchas</a:t>
            </a:r>
            <a:r>
              <a:rPr lang="en-US" dirty="0" smtClean="0"/>
              <a:t> personas </a:t>
            </a:r>
            <a:r>
              <a:rPr lang="en-US" dirty="0" err="1" smtClean="0"/>
              <a:t>quieren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regresa</a:t>
            </a:r>
            <a:r>
              <a:rPr lang="en-US" dirty="0" smtClean="0"/>
              <a:t> a casa</a:t>
            </a:r>
          </a:p>
          <a:p>
            <a:r>
              <a:rPr lang="en-US" dirty="0" smtClean="0"/>
              <a:t>Don </a:t>
            </a:r>
            <a:r>
              <a:rPr lang="en-US" dirty="0" err="1" smtClean="0"/>
              <a:t>Quijote</a:t>
            </a:r>
            <a:r>
              <a:rPr lang="en-US" dirty="0" smtClean="0"/>
              <a:t> </a:t>
            </a:r>
            <a:r>
              <a:rPr lang="en-US" dirty="0" err="1" smtClean="0"/>
              <a:t>muere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fin</a:t>
            </a:r>
          </a:p>
          <a:p>
            <a:r>
              <a:rPr lang="en-US" dirty="0" err="1" smtClean="0"/>
              <a:t>Sanson</a:t>
            </a:r>
            <a:r>
              <a:rPr lang="en-US" dirty="0" smtClean="0"/>
              <a:t> Carrasco </a:t>
            </a:r>
            <a:r>
              <a:rPr lang="en-US" dirty="0" err="1" smtClean="0"/>
              <a:t>disfraza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otro</a:t>
            </a:r>
            <a:r>
              <a:rPr lang="en-US" dirty="0" smtClean="0"/>
              <a:t> caballero </a:t>
            </a:r>
            <a:r>
              <a:rPr lang="en-US" dirty="0" err="1" smtClean="0"/>
              <a:t>adante</a:t>
            </a:r>
            <a:r>
              <a:rPr lang="en-US" dirty="0" smtClean="0"/>
              <a:t>, </a:t>
            </a:r>
            <a:r>
              <a:rPr lang="en-US" dirty="0" err="1" smtClean="0"/>
              <a:t>gana</a:t>
            </a:r>
            <a:r>
              <a:rPr lang="en-US" dirty="0" smtClean="0"/>
              <a:t> la </a:t>
            </a:r>
            <a:r>
              <a:rPr lang="en-US" dirty="0" err="1" smtClean="0"/>
              <a:t>batalla</a:t>
            </a:r>
            <a:r>
              <a:rPr lang="en-US" dirty="0" smtClean="0"/>
              <a:t> entre el y Don </a:t>
            </a:r>
            <a:r>
              <a:rPr lang="en-US" dirty="0" err="1" smtClean="0"/>
              <a:t>Quijote</a:t>
            </a:r>
            <a:r>
              <a:rPr lang="en-US" dirty="0" smtClean="0"/>
              <a:t> y </a:t>
            </a:r>
            <a:r>
              <a:rPr lang="en-US" dirty="0" err="1" smtClean="0"/>
              <a:t>exige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Don </a:t>
            </a:r>
            <a:r>
              <a:rPr lang="en-US" dirty="0" err="1" smtClean="0"/>
              <a:t>Quijote</a:t>
            </a:r>
            <a:r>
              <a:rPr lang="en-US" dirty="0" smtClean="0"/>
              <a:t> </a:t>
            </a:r>
            <a:r>
              <a:rPr lang="en-US" dirty="0" err="1" smtClean="0"/>
              <a:t>regrese</a:t>
            </a:r>
            <a:r>
              <a:rPr lang="en-US" dirty="0" smtClean="0"/>
              <a:t> a casa</a:t>
            </a:r>
          </a:p>
          <a:p>
            <a:r>
              <a:rPr lang="en-US" dirty="0" smtClean="0"/>
              <a:t>Las </a:t>
            </a:r>
            <a:r>
              <a:rPr lang="en-US" dirty="0" err="1" smtClean="0"/>
              <a:t>personaje</a:t>
            </a:r>
            <a:r>
              <a:rPr lang="en-US" dirty="0" err="1" smtClean="0"/>
              <a:t>s</a:t>
            </a:r>
            <a:r>
              <a:rPr lang="en-US" dirty="0" smtClean="0"/>
              <a:t> de Sancho, el </a:t>
            </a:r>
            <a:r>
              <a:rPr lang="en-US" dirty="0" err="1" smtClean="0"/>
              <a:t>cura</a:t>
            </a:r>
            <a:r>
              <a:rPr lang="en-US" dirty="0" smtClean="0"/>
              <a:t>, el </a:t>
            </a:r>
            <a:r>
              <a:rPr lang="en-US" dirty="0" err="1" smtClean="0"/>
              <a:t>barbero</a:t>
            </a:r>
            <a:r>
              <a:rPr lang="en-US" dirty="0" smtClean="0"/>
              <a:t>, </a:t>
            </a:r>
            <a:r>
              <a:rPr lang="en-US" dirty="0" err="1" smtClean="0"/>
              <a:t>Sanson</a:t>
            </a:r>
            <a:r>
              <a:rPr lang="en-US" dirty="0" smtClean="0"/>
              <a:t> Carrasco son </a:t>
            </a:r>
            <a:r>
              <a:rPr lang="en-US" dirty="0" err="1" smtClean="0"/>
              <a:t>casi</a:t>
            </a:r>
            <a:r>
              <a:rPr lang="en-US" dirty="0"/>
              <a:t> </a:t>
            </a:r>
            <a:r>
              <a:rPr lang="en-US" dirty="0" err="1" smtClean="0"/>
              <a:t>iguales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personajes</a:t>
            </a:r>
            <a:r>
              <a:rPr lang="en-US" dirty="0" smtClean="0"/>
              <a:t> del </a:t>
            </a:r>
            <a:r>
              <a:rPr lang="en-US" dirty="0" err="1" smtClean="0"/>
              <a:t>libro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escena</a:t>
            </a:r>
            <a:r>
              <a:rPr lang="en-US" dirty="0" smtClean="0"/>
              <a:t> del </a:t>
            </a:r>
            <a:r>
              <a:rPr lang="en-US" dirty="0" err="1" smtClean="0"/>
              <a:t>yelmo</a:t>
            </a:r>
            <a:r>
              <a:rPr lang="en-US" dirty="0" smtClean="0"/>
              <a:t> de </a:t>
            </a:r>
            <a:r>
              <a:rPr lang="en-US" dirty="0" err="1" smtClean="0"/>
              <a:t>Mambrino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Similitudes entre el drama y el </a:t>
            </a:r>
            <a:r>
              <a:rPr lang="en-US" dirty="0" err="1" smtClean="0"/>
              <a:t>libro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8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Cervantes </a:t>
            </a:r>
            <a:r>
              <a:rPr lang="en-US" dirty="0" err="1" smtClean="0"/>
              <a:t>nunca</a:t>
            </a:r>
            <a:r>
              <a:rPr lang="en-US" dirty="0" smtClean="0"/>
              <a:t> </a:t>
            </a:r>
            <a:r>
              <a:rPr lang="en-US" dirty="0" err="1" smtClean="0"/>
              <a:t>aparece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un </a:t>
            </a:r>
            <a:r>
              <a:rPr lang="en-US" dirty="0" err="1" smtClean="0"/>
              <a:t>personaje</a:t>
            </a:r>
            <a:r>
              <a:rPr lang="en-US" dirty="0" smtClean="0"/>
              <a:t> en el </a:t>
            </a:r>
            <a:r>
              <a:rPr lang="en-US" dirty="0" err="1" smtClean="0"/>
              <a:t>libro</a:t>
            </a:r>
            <a:r>
              <a:rPr lang="en-US" dirty="0" smtClean="0"/>
              <a:t>.  Solo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pensamientos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en el </a:t>
            </a:r>
            <a:r>
              <a:rPr lang="en-US" dirty="0" err="1" smtClean="0"/>
              <a:t>libro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Dulcinea</a:t>
            </a:r>
            <a:r>
              <a:rPr lang="en-US" dirty="0" smtClean="0"/>
              <a:t> (</a:t>
            </a:r>
            <a:r>
              <a:rPr lang="en-US" dirty="0" err="1" smtClean="0"/>
              <a:t>Aldonza</a:t>
            </a:r>
            <a:r>
              <a:rPr lang="en-US" dirty="0" smtClean="0"/>
              <a:t>) </a:t>
            </a:r>
            <a:r>
              <a:rPr lang="en-US" dirty="0" err="1" smtClean="0"/>
              <a:t>nunca</a:t>
            </a:r>
            <a:r>
              <a:rPr lang="en-US" dirty="0" smtClean="0"/>
              <a:t> </a:t>
            </a:r>
            <a:r>
              <a:rPr lang="en-US" dirty="0" err="1" smtClean="0"/>
              <a:t>aparece</a:t>
            </a:r>
            <a:r>
              <a:rPr lang="en-US" dirty="0" smtClean="0"/>
              <a:t> en el </a:t>
            </a:r>
            <a:r>
              <a:rPr lang="en-US" dirty="0" err="1" smtClean="0"/>
              <a:t>libro</a:t>
            </a:r>
            <a:r>
              <a:rPr lang="en-US" dirty="0" smtClean="0"/>
              <a:t>.  Solo </a:t>
            </a:r>
            <a:r>
              <a:rPr lang="en-US" dirty="0" err="1" smtClean="0"/>
              <a:t>esta</a:t>
            </a:r>
            <a:r>
              <a:rPr lang="en-US" dirty="0" smtClean="0"/>
              <a:t> en el drama.  </a:t>
            </a:r>
          </a:p>
          <a:p>
            <a:r>
              <a:rPr lang="en-US" dirty="0" smtClean="0"/>
              <a:t>Hay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adventuras</a:t>
            </a:r>
            <a:r>
              <a:rPr lang="en-US" dirty="0" smtClean="0"/>
              <a:t> en el </a:t>
            </a:r>
            <a:r>
              <a:rPr lang="en-US" dirty="0" err="1" smtClean="0"/>
              <a:t>libro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están</a:t>
            </a:r>
            <a:r>
              <a:rPr lang="en-US" dirty="0" smtClean="0"/>
              <a:t> en el drama. (Las </a:t>
            </a:r>
            <a:r>
              <a:rPr lang="en-US" dirty="0" err="1" smtClean="0"/>
              <a:t>adventuras</a:t>
            </a:r>
            <a:r>
              <a:rPr lang="en-US" dirty="0" smtClean="0"/>
              <a:t> con los </a:t>
            </a:r>
            <a:r>
              <a:rPr lang="en-US" dirty="0" err="1" smtClean="0"/>
              <a:t>Duqueses</a:t>
            </a:r>
            <a:r>
              <a:rPr lang="en-US" dirty="0" smtClean="0"/>
              <a:t>, la </a:t>
            </a:r>
            <a:r>
              <a:rPr lang="en-US" dirty="0" err="1" smtClean="0"/>
              <a:t>escena</a:t>
            </a:r>
            <a:r>
              <a:rPr lang="en-US" dirty="0" smtClean="0"/>
              <a:t> de los </a:t>
            </a:r>
            <a:r>
              <a:rPr lang="en-US" dirty="0" err="1" smtClean="0"/>
              <a:t>leónes</a:t>
            </a:r>
            <a:r>
              <a:rPr lang="en-US" dirty="0" smtClean="0"/>
              <a:t>, la </a:t>
            </a:r>
            <a:r>
              <a:rPr lang="en-US" dirty="0" err="1" smtClean="0"/>
              <a:t>escena</a:t>
            </a:r>
            <a:r>
              <a:rPr lang="en-US" dirty="0" smtClean="0"/>
              <a:t> del </a:t>
            </a:r>
            <a:r>
              <a:rPr lang="en-US" dirty="0" err="1" smtClean="0"/>
              <a:t>yelmo</a:t>
            </a:r>
            <a:r>
              <a:rPr lang="en-US" dirty="0" smtClean="0"/>
              <a:t> de </a:t>
            </a:r>
            <a:r>
              <a:rPr lang="en-US" dirty="0" err="1" smtClean="0"/>
              <a:t>requesones</a:t>
            </a:r>
            <a:r>
              <a:rPr lang="en-US" dirty="0" smtClean="0"/>
              <a:t>, la </a:t>
            </a:r>
            <a:r>
              <a:rPr lang="en-US" dirty="0" err="1" smtClean="0"/>
              <a:t>escena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ovejas</a:t>
            </a:r>
            <a:r>
              <a:rPr lang="en-US" dirty="0" smtClean="0"/>
              <a:t> y </a:t>
            </a:r>
            <a:r>
              <a:rPr lang="en-US" dirty="0" err="1" smtClean="0"/>
              <a:t>pastores</a:t>
            </a:r>
            <a:r>
              <a:rPr lang="en-US" dirty="0" smtClean="0"/>
              <a:t>, etc.)</a:t>
            </a:r>
          </a:p>
          <a:p>
            <a:r>
              <a:rPr lang="en-US" dirty="0" smtClean="0"/>
              <a:t>Hay </a:t>
            </a:r>
            <a:r>
              <a:rPr lang="en-US" dirty="0" err="1" smtClean="0"/>
              <a:t>muchas</a:t>
            </a:r>
            <a:r>
              <a:rPr lang="en-US" dirty="0" smtClean="0"/>
              <a:t> </a:t>
            </a:r>
            <a:r>
              <a:rPr lang="en-US" dirty="0" err="1" smtClean="0"/>
              <a:t>personajes</a:t>
            </a:r>
            <a:r>
              <a:rPr lang="en-US" dirty="0" smtClean="0"/>
              <a:t> </a:t>
            </a:r>
            <a:r>
              <a:rPr lang="en-US" dirty="0" err="1" smtClean="0"/>
              <a:t>secondarias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están</a:t>
            </a:r>
            <a:r>
              <a:rPr lang="en-US" dirty="0" smtClean="0"/>
              <a:t> en el drama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en el </a:t>
            </a:r>
            <a:r>
              <a:rPr lang="en-US" dirty="0" err="1" smtClean="0"/>
              <a:t>libro</a:t>
            </a:r>
            <a:r>
              <a:rPr lang="en-US" dirty="0" smtClean="0"/>
              <a:t>. (</a:t>
            </a:r>
            <a:r>
              <a:rPr lang="en-US" dirty="0" err="1" smtClean="0"/>
              <a:t>Gines</a:t>
            </a:r>
            <a:r>
              <a:rPr lang="en-US" dirty="0" smtClean="0"/>
              <a:t> de </a:t>
            </a:r>
            <a:r>
              <a:rPr lang="en-US" dirty="0" err="1" smtClean="0"/>
              <a:t>Pasamonte</a:t>
            </a:r>
            <a:r>
              <a:rPr lang="en-US" dirty="0" smtClean="0"/>
              <a:t>, </a:t>
            </a:r>
            <a:r>
              <a:rPr lang="en-US" dirty="0" err="1" smtClean="0"/>
              <a:t>Cardenio</a:t>
            </a:r>
            <a:r>
              <a:rPr lang="en-US" dirty="0" smtClean="0"/>
              <a:t>, Lucinda, Ferdinand, Dorothea)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Diferencias</a:t>
            </a:r>
            <a:r>
              <a:rPr lang="en-US" dirty="0" smtClean="0"/>
              <a:t> entre el drama y el </a:t>
            </a:r>
            <a:r>
              <a:rPr lang="en-US" dirty="0" err="1" smtClean="0"/>
              <a:t>libro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40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Musical </a:t>
            </a:r>
            <a:r>
              <a:rPr lang="en-US" dirty="0" err="1" smtClean="0"/>
              <a:t>ganó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premios</a:t>
            </a:r>
            <a:r>
              <a:rPr lang="en-US" dirty="0"/>
              <a:t> </a:t>
            </a:r>
            <a:r>
              <a:rPr lang="en-US" dirty="0" smtClean="0"/>
              <a:t>de Tony en 1966 </a:t>
            </a:r>
            <a:r>
              <a:rPr lang="en-US" dirty="0" err="1" smtClean="0"/>
              <a:t>incluyendo</a:t>
            </a:r>
            <a:r>
              <a:rPr lang="en-US" dirty="0" smtClean="0"/>
              <a:t>:</a:t>
            </a:r>
          </a:p>
          <a:p>
            <a:r>
              <a:rPr lang="en-US" dirty="0" smtClean="0"/>
              <a:t>El Musical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</a:p>
          <a:p>
            <a:r>
              <a:rPr lang="en-US" dirty="0" smtClean="0"/>
              <a:t>El Actor </a:t>
            </a:r>
            <a:r>
              <a:rPr lang="en-US" dirty="0" err="1" smtClean="0"/>
              <a:t>Mejor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Diseno</a:t>
            </a:r>
            <a:r>
              <a:rPr lang="en-US" dirty="0" smtClean="0"/>
              <a:t> de </a:t>
            </a:r>
            <a:r>
              <a:rPr lang="en-US" dirty="0" err="1" smtClean="0"/>
              <a:t>Escenas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Musica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Premios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24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"</a:t>
            </a:r>
            <a:r>
              <a:rPr lang="en-US" dirty="0"/>
              <a:t>Man of La Mancha Synopsis." </a:t>
            </a:r>
            <a:r>
              <a:rPr lang="en-US" i="1" dirty="0"/>
              <a:t>All Musicals</a:t>
            </a:r>
            <a:r>
              <a:rPr lang="en-US" dirty="0"/>
              <a:t>. All </a:t>
            </a:r>
            <a:r>
              <a:rPr lang="en-US" dirty="0" smtClean="0"/>
              <a:t>	Musicals</a:t>
            </a:r>
            <a:r>
              <a:rPr lang="en-US" dirty="0"/>
              <a:t>, 23Aug2011. Web. 20 Mar 2012. </a:t>
            </a:r>
            <a:r>
              <a:rPr lang="en-US" dirty="0" smtClean="0"/>
              <a:t>	&lt;</a:t>
            </a:r>
            <a:r>
              <a:rPr lang="en-US" dirty="0"/>
              <a:t>http://</a:t>
            </a:r>
            <a:r>
              <a:rPr lang="en-US" dirty="0" smtClean="0"/>
              <a:t>www.allmusicals.com/lyrics/manofla	</a:t>
            </a:r>
            <a:r>
              <a:rPr lang="en-US" dirty="0" err="1" smtClean="0"/>
              <a:t>mancha</a:t>
            </a:r>
            <a:r>
              <a:rPr lang="en-US" dirty="0" smtClean="0"/>
              <a:t>/manoflamanchasynopsis.htm&gt;.</a:t>
            </a:r>
          </a:p>
          <a:p>
            <a:r>
              <a:rPr lang="en-US" dirty="0" smtClean="0"/>
              <a:t> </a:t>
            </a:r>
            <a:r>
              <a:rPr lang="en-US" i="1" dirty="0"/>
              <a:t>Man of La Mancha Songs</a:t>
            </a:r>
            <a:r>
              <a:rPr lang="en-US" dirty="0"/>
              <a:t>. 2005. Video. </a:t>
            </a:r>
            <a:r>
              <a:rPr lang="en-US" dirty="0" err="1"/>
              <a:t>YoutubeWeb</a:t>
            </a:r>
            <a:r>
              <a:rPr lang="en-US" dirty="0"/>
              <a:t>. 24 March 2012. &lt;www.youtube.com</a:t>
            </a:r>
            <a:r>
              <a:rPr lang="en-US" dirty="0" smtClean="0"/>
              <a:t>&gt;.</a:t>
            </a:r>
          </a:p>
          <a:p>
            <a:endParaRPr lang="en-US" dirty="0" smtClean="0"/>
          </a:p>
          <a:p>
            <a:r>
              <a:rPr lang="en-US" dirty="0"/>
              <a:t>"Man of La Mancha." </a:t>
            </a:r>
            <a:r>
              <a:rPr lang="en-US" i="1" dirty="0"/>
              <a:t>Tams-</a:t>
            </a:r>
            <a:r>
              <a:rPr lang="en-US" i="1" dirty="0" err="1"/>
              <a:t>Witmark</a:t>
            </a:r>
            <a:r>
              <a:rPr lang="en-US" i="1" dirty="0"/>
              <a:t> Music Library Inc.</a:t>
            </a:r>
            <a:r>
              <a:rPr lang="en-US" dirty="0"/>
              <a:t>. </a:t>
            </a:r>
            <a:r>
              <a:rPr lang="en-US" dirty="0" smtClean="0"/>
              <a:t>	Tams-</a:t>
            </a:r>
            <a:r>
              <a:rPr lang="en-US" dirty="0" err="1" smtClean="0"/>
              <a:t>Witmark</a:t>
            </a:r>
            <a:r>
              <a:rPr lang="en-US" dirty="0" smtClean="0"/>
              <a:t> </a:t>
            </a:r>
            <a:r>
              <a:rPr lang="en-US" dirty="0"/>
              <a:t>Music Library </a:t>
            </a:r>
            <a:r>
              <a:rPr lang="en-US" dirty="0" err="1"/>
              <a:t>Inc</a:t>
            </a:r>
            <a:r>
              <a:rPr lang="en-US" dirty="0"/>
              <a:t>, 2005. Web. 24 Mar </a:t>
            </a:r>
            <a:r>
              <a:rPr lang="en-US" dirty="0" smtClean="0"/>
              <a:t>	2012</a:t>
            </a:r>
            <a:r>
              <a:rPr lang="en-US" dirty="0"/>
              <a:t>. </a:t>
            </a:r>
            <a:r>
              <a:rPr lang="en-US" dirty="0" smtClean="0"/>
              <a:t>	&lt;</a:t>
            </a:r>
            <a:r>
              <a:rPr lang="en-US" dirty="0"/>
              <a:t>http://</a:t>
            </a:r>
            <a:r>
              <a:rPr lang="en-US" dirty="0" smtClean="0"/>
              <a:t>tamswitmark.com/musicals/manoflamanch	a.html</a:t>
            </a:r>
            <a:r>
              <a:rPr lang="en-US" dirty="0"/>
              <a:t>&gt;. </a:t>
            </a:r>
            <a:endParaRPr lang="en-US" dirty="0" smtClean="0"/>
          </a:p>
          <a:p>
            <a:r>
              <a:rPr lang="es-ES" dirty="0"/>
              <a:t>Cervantes-Saavedra, Miguel, and Juan Cano. </a:t>
            </a:r>
            <a:r>
              <a:rPr lang="es-ES" i="1" dirty="0"/>
              <a:t>El Ingenioso Hidalgo Don Quijote de la Mancha</a:t>
            </a:r>
            <a:r>
              <a:rPr lang="es-ES" dirty="0"/>
              <a:t>. 6. New York: </a:t>
            </a:r>
            <a:r>
              <a:rPr lang="es-ES" dirty="0" err="1"/>
              <a:t>Macmillan</a:t>
            </a:r>
            <a:r>
              <a:rPr lang="es-ES" dirty="0"/>
              <a:t> </a:t>
            </a:r>
            <a:r>
              <a:rPr lang="es-ES" dirty="0" err="1"/>
              <a:t>Company</a:t>
            </a:r>
            <a:r>
              <a:rPr lang="es-ES" dirty="0"/>
              <a:t>, 1960. </a:t>
            </a:r>
            <a:r>
              <a:rPr lang="es-ES" dirty="0" err="1"/>
              <a:t>Print</a:t>
            </a:r>
            <a:r>
              <a:rPr lang="es-ES" dirty="0"/>
              <a:t>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97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Obviamente</a:t>
            </a:r>
            <a:r>
              <a:rPr lang="en-US" dirty="0" smtClean="0"/>
              <a:t>,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inspirado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novela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Miguel De Cervantes</a:t>
            </a:r>
          </a:p>
          <a:p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creado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Dale Wasserman (el </a:t>
            </a:r>
            <a:r>
              <a:rPr lang="en-US" dirty="0" err="1" smtClean="0"/>
              <a:t>trama</a:t>
            </a:r>
            <a:r>
              <a:rPr lang="en-US" dirty="0" smtClean="0"/>
              <a:t>), Joe </a:t>
            </a:r>
            <a:r>
              <a:rPr lang="en-US" dirty="0" err="1" smtClean="0"/>
              <a:t>Darion</a:t>
            </a:r>
            <a:r>
              <a:rPr lang="en-US" dirty="0"/>
              <a:t> </a:t>
            </a:r>
            <a:r>
              <a:rPr lang="en-US" dirty="0" smtClean="0"/>
              <a:t>(la </a:t>
            </a:r>
            <a:r>
              <a:rPr lang="en-US" dirty="0" err="1" smtClean="0"/>
              <a:t>letra</a:t>
            </a:r>
            <a:r>
              <a:rPr lang="en-US" dirty="0" smtClean="0"/>
              <a:t>), y Mitch Leigh (la </a:t>
            </a:r>
            <a:r>
              <a:rPr lang="en-US" dirty="0" err="1" smtClean="0"/>
              <a:t>música</a:t>
            </a:r>
            <a:r>
              <a:rPr lang="en-US" dirty="0" smtClean="0"/>
              <a:t>) </a:t>
            </a:r>
          </a:p>
          <a:p>
            <a:r>
              <a:rPr lang="en-US" dirty="0" err="1" smtClean="0"/>
              <a:t>Actuado</a:t>
            </a:r>
            <a:r>
              <a:rPr lang="en-US" dirty="0" smtClean="0"/>
              <a:t> en Broadway en 1965</a:t>
            </a:r>
          </a:p>
          <a:p>
            <a:r>
              <a:rPr lang="en-US" dirty="0" err="1" smtClean="0"/>
              <a:t>Desde</a:t>
            </a:r>
            <a:r>
              <a:rPr lang="en-US" dirty="0" smtClean="0"/>
              <a:t> 1965, </a:t>
            </a:r>
            <a:r>
              <a:rPr lang="en-US" dirty="0" err="1" smtClean="0"/>
              <a:t>habían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smtClean="0"/>
              <a:t>de 2,000 </a:t>
            </a:r>
            <a:r>
              <a:rPr lang="en-US" dirty="0" err="1" smtClean="0"/>
              <a:t>espectáculos</a:t>
            </a:r>
            <a:r>
              <a:rPr lang="en-US" dirty="0" smtClean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volvía</a:t>
            </a:r>
            <a:r>
              <a:rPr lang="en-US" dirty="0" smtClean="0"/>
              <a:t> </a:t>
            </a:r>
            <a:r>
              <a:rPr lang="en-US" dirty="0" smtClean="0"/>
              <a:t>a Broadway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veces</a:t>
            </a:r>
            <a:endParaRPr lang="en-US" dirty="0" smtClean="0"/>
          </a:p>
          <a:p>
            <a:r>
              <a:rPr lang="en-US" dirty="0" err="1" smtClean="0"/>
              <a:t>Fue</a:t>
            </a:r>
            <a:r>
              <a:rPr lang="en-US" dirty="0" smtClean="0"/>
              <a:t> la </a:t>
            </a:r>
            <a:r>
              <a:rPr lang="en-US" dirty="0" err="1" smtClean="0"/>
              <a:t>inspiración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la </a:t>
            </a:r>
            <a:r>
              <a:rPr lang="en-US" dirty="0" err="1" smtClean="0"/>
              <a:t>película</a:t>
            </a:r>
            <a:r>
              <a:rPr lang="en-US" dirty="0" smtClean="0"/>
              <a:t> </a:t>
            </a:r>
            <a:r>
              <a:rPr lang="en-US" dirty="0" smtClean="0"/>
              <a:t>“Man of la Mancha” (1972)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Historia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46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Escena</a:t>
            </a:r>
            <a:r>
              <a:rPr lang="en-US" dirty="0" smtClean="0"/>
              <a:t>:  </a:t>
            </a:r>
            <a:r>
              <a:rPr lang="en-US" dirty="0" err="1" smtClean="0"/>
              <a:t>Sevilla</a:t>
            </a:r>
            <a:r>
              <a:rPr lang="en-US" dirty="0" smtClean="0"/>
              <a:t>, </a:t>
            </a:r>
            <a:r>
              <a:rPr lang="en-US" dirty="0" err="1" smtClean="0"/>
              <a:t>España</a:t>
            </a:r>
            <a:r>
              <a:rPr lang="en-US" dirty="0" smtClean="0"/>
              <a:t> </a:t>
            </a:r>
            <a:r>
              <a:rPr lang="en-US" dirty="0" smtClean="0"/>
              <a:t>/ </a:t>
            </a:r>
            <a:r>
              <a:rPr lang="en-US" dirty="0" err="1" smtClean="0"/>
              <a:t>Siglo</a:t>
            </a:r>
            <a:r>
              <a:rPr lang="en-US" dirty="0" smtClean="0"/>
              <a:t> XVI</a:t>
            </a:r>
          </a:p>
          <a:p>
            <a:r>
              <a:rPr lang="en-US" dirty="0" smtClean="0"/>
              <a:t>Miguel de Cervantes  y </a:t>
            </a:r>
            <a:r>
              <a:rPr lang="en-US" dirty="0" err="1" smtClean="0"/>
              <a:t>su</a:t>
            </a:r>
            <a:r>
              <a:rPr lang="en-US" dirty="0" smtClean="0"/>
              <a:t> amigo, Sancho,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encarcelados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Inquisición</a:t>
            </a:r>
            <a:r>
              <a:rPr lang="en-US" dirty="0" smtClean="0"/>
              <a:t> Española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ellos</a:t>
            </a:r>
            <a:r>
              <a:rPr lang="en-US" dirty="0" smtClean="0"/>
              <a:t> no </a:t>
            </a:r>
            <a:r>
              <a:rPr lang="en-US" dirty="0" err="1" smtClean="0"/>
              <a:t>pagaron</a:t>
            </a:r>
            <a:r>
              <a:rPr lang="en-US" dirty="0" smtClean="0"/>
              <a:t> los </a:t>
            </a:r>
            <a:r>
              <a:rPr lang="en-US" dirty="0" err="1" smtClean="0"/>
              <a:t>impuestos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iglesia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Los </a:t>
            </a:r>
            <a:r>
              <a:rPr lang="en-US" dirty="0" err="1" smtClean="0"/>
              <a:t>ladrones</a:t>
            </a:r>
            <a:r>
              <a:rPr lang="en-US" dirty="0" smtClean="0"/>
              <a:t> </a:t>
            </a:r>
            <a:r>
              <a:rPr lang="en-US" dirty="0" smtClean="0"/>
              <a:t>en la </a:t>
            </a:r>
            <a:r>
              <a:rPr lang="en-US" dirty="0" err="1" smtClean="0"/>
              <a:t>prision</a:t>
            </a:r>
            <a:r>
              <a:rPr lang="en-US" dirty="0" smtClean="0"/>
              <a:t> </a:t>
            </a:r>
            <a:r>
              <a:rPr lang="en-US" dirty="0" err="1" smtClean="0"/>
              <a:t>queiren</a:t>
            </a:r>
            <a:r>
              <a:rPr lang="en-US" dirty="0" smtClean="0"/>
              <a:t> </a:t>
            </a:r>
            <a:r>
              <a:rPr lang="en-US" dirty="0" err="1" smtClean="0"/>
              <a:t>robar</a:t>
            </a:r>
            <a:r>
              <a:rPr lang="en-US" dirty="0" smtClean="0"/>
              <a:t> Cervantes y Sancho de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posesiones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Cervantes les da </a:t>
            </a:r>
            <a:r>
              <a:rPr lang="en-US" dirty="0" err="1" smtClean="0"/>
              <a:t>todo</a:t>
            </a:r>
            <a:r>
              <a:rPr lang="en-US" dirty="0" smtClean="0"/>
              <a:t> con </a:t>
            </a:r>
            <a:r>
              <a:rPr lang="en-US" dirty="0" err="1" smtClean="0"/>
              <a:t>excepción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manuscritos</a:t>
            </a:r>
            <a:r>
              <a:rPr lang="en-US" dirty="0" smtClean="0"/>
              <a:t> (Don </a:t>
            </a:r>
            <a:r>
              <a:rPr lang="en-US" dirty="0" err="1" smtClean="0"/>
              <a:t>Quijote</a:t>
            </a:r>
            <a:r>
              <a:rPr lang="en-US" dirty="0" smtClean="0"/>
              <a:t>) </a:t>
            </a:r>
            <a:r>
              <a:rPr lang="en-US" dirty="0" err="1" smtClean="0"/>
              <a:t>porque</a:t>
            </a:r>
            <a:r>
              <a:rPr lang="en-US" dirty="0" smtClean="0"/>
              <a:t> el </a:t>
            </a:r>
            <a:r>
              <a:rPr lang="en-US" dirty="0" err="1" smtClean="0"/>
              <a:t>convence</a:t>
            </a:r>
            <a:r>
              <a:rPr lang="en-US" dirty="0" smtClean="0"/>
              <a:t> a los </a:t>
            </a:r>
            <a:r>
              <a:rPr lang="en-US" dirty="0" err="1" smtClean="0"/>
              <a:t>ladrones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manuscritos</a:t>
            </a:r>
            <a:r>
              <a:rPr lang="en-US" dirty="0" smtClean="0"/>
              <a:t> no </a:t>
            </a:r>
            <a:r>
              <a:rPr lang="en-US" dirty="0" err="1" smtClean="0"/>
              <a:t>tienen</a:t>
            </a:r>
            <a:r>
              <a:rPr lang="en-US" dirty="0" smtClean="0"/>
              <a:t> nada valor a </a:t>
            </a:r>
            <a:r>
              <a:rPr lang="en-US" dirty="0" err="1" smtClean="0"/>
              <a:t>ellos</a:t>
            </a:r>
            <a:r>
              <a:rPr lang="en-US" dirty="0" smtClean="0"/>
              <a:t>, y </a:t>
            </a:r>
            <a:r>
              <a:rPr lang="en-US" dirty="0" err="1" smtClean="0"/>
              <a:t>solamente</a:t>
            </a:r>
            <a:r>
              <a:rPr lang="en-US" dirty="0" smtClean="0"/>
              <a:t> a Cervantes.</a:t>
            </a:r>
          </a:p>
          <a:p>
            <a:r>
              <a:rPr lang="en-US" dirty="0" err="1" smtClean="0"/>
              <a:t>Entonces</a:t>
            </a:r>
            <a:r>
              <a:rPr lang="en-US" dirty="0" smtClean="0"/>
              <a:t>, Cervantes y Sancho, con la </a:t>
            </a:r>
            <a:r>
              <a:rPr lang="en-US" dirty="0" err="1" smtClean="0"/>
              <a:t>ayuda</a:t>
            </a:r>
            <a:r>
              <a:rPr lang="en-US" dirty="0" smtClean="0"/>
              <a:t> de los </a:t>
            </a:r>
            <a:r>
              <a:rPr lang="en-US" dirty="0" err="1" smtClean="0"/>
              <a:t>prisioneros</a:t>
            </a:r>
            <a:r>
              <a:rPr lang="en-US" dirty="0" smtClean="0"/>
              <a:t>, </a:t>
            </a:r>
            <a:r>
              <a:rPr lang="en-US" dirty="0" err="1" smtClean="0"/>
              <a:t>actuan</a:t>
            </a:r>
            <a:r>
              <a:rPr lang="en-US" dirty="0"/>
              <a:t> </a:t>
            </a:r>
            <a:r>
              <a:rPr lang="en-US" dirty="0" smtClean="0"/>
              <a:t>el musical de Don </a:t>
            </a:r>
            <a:r>
              <a:rPr lang="en-US" dirty="0" err="1" smtClean="0"/>
              <a:t>Quijote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Musical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41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Viajando</a:t>
            </a:r>
            <a:r>
              <a:rPr lang="en-US" dirty="0"/>
              <a:t> con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/>
              <a:t>escudero</a:t>
            </a:r>
            <a:r>
              <a:rPr lang="en-US" dirty="0"/>
              <a:t> Sancho </a:t>
            </a:r>
            <a:r>
              <a:rPr lang="en-US" dirty="0" err="1"/>
              <a:t>Panza</a:t>
            </a:r>
            <a:r>
              <a:rPr lang="en-US" dirty="0"/>
              <a:t>, </a:t>
            </a:r>
            <a:r>
              <a:rPr lang="en-US" dirty="0" smtClean="0"/>
              <a:t>el caballero </a:t>
            </a:r>
            <a:r>
              <a:rPr lang="en-US" dirty="0"/>
              <a:t>andante </a:t>
            </a:r>
            <a:r>
              <a:rPr lang="en-US" dirty="0" err="1" smtClean="0"/>
              <a:t>lucha</a:t>
            </a:r>
            <a:r>
              <a:rPr lang="en-US" dirty="0" smtClean="0"/>
              <a:t> contra </a:t>
            </a:r>
            <a:r>
              <a:rPr lang="en-US" dirty="0" err="1"/>
              <a:t>molinos</a:t>
            </a:r>
            <a:r>
              <a:rPr lang="en-US" dirty="0"/>
              <a:t> de </a:t>
            </a:r>
            <a:r>
              <a:rPr lang="en-US" dirty="0" err="1"/>
              <a:t>viento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 err="1" smtClean="0"/>
              <a:t>gigantes</a:t>
            </a:r>
            <a:r>
              <a:rPr lang="en-US" dirty="0" smtClean="0"/>
              <a:t> en el </a:t>
            </a:r>
            <a:r>
              <a:rPr lang="en-US" dirty="0" err="1" smtClean="0"/>
              <a:t>nombre</a:t>
            </a:r>
            <a:r>
              <a:rPr lang="en-US" dirty="0" smtClean="0"/>
              <a:t> de </a:t>
            </a:r>
            <a:r>
              <a:rPr lang="en-US" dirty="0" err="1" smtClean="0"/>
              <a:t>Aldonza</a:t>
            </a:r>
            <a:r>
              <a:rPr lang="en-US" dirty="0"/>
              <a:t>,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labradora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En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venta</a:t>
            </a:r>
            <a:r>
              <a:rPr lang="en-US" dirty="0" smtClean="0"/>
              <a:t>, </a:t>
            </a:r>
            <a:r>
              <a:rPr lang="en-US" dirty="0" err="1"/>
              <a:t>Aldonza</a:t>
            </a:r>
            <a:r>
              <a:rPr lang="en-US" dirty="0"/>
              <a:t> </a:t>
            </a:r>
            <a:r>
              <a:rPr lang="en-US" dirty="0" err="1" smtClean="0"/>
              <a:t>canta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vida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En la </a:t>
            </a:r>
            <a:r>
              <a:rPr lang="en-US" dirty="0" err="1" smtClean="0"/>
              <a:t>mente</a:t>
            </a:r>
            <a:r>
              <a:rPr lang="en-US" dirty="0" smtClean="0"/>
              <a:t> de Don </a:t>
            </a:r>
            <a:r>
              <a:rPr lang="en-US" dirty="0" err="1" smtClean="0"/>
              <a:t>Quijote</a:t>
            </a:r>
            <a:r>
              <a:rPr lang="en-US" dirty="0" smtClean="0"/>
              <a:t>, </a:t>
            </a:r>
            <a:r>
              <a:rPr lang="en-US" dirty="0" err="1" smtClean="0"/>
              <a:t>Aldonza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bella</a:t>
            </a:r>
            <a:r>
              <a:rPr lang="en-US" dirty="0"/>
              <a:t> </a:t>
            </a:r>
            <a:r>
              <a:rPr lang="en-US" dirty="0" err="1"/>
              <a:t>doncella</a:t>
            </a:r>
            <a:r>
              <a:rPr lang="en-US" dirty="0"/>
              <a:t> </a:t>
            </a:r>
            <a:r>
              <a:rPr lang="en-US" dirty="0" err="1" smtClean="0"/>
              <a:t>Dulcinea</a:t>
            </a:r>
            <a:endParaRPr lang="en-US" dirty="0" smtClean="0"/>
          </a:p>
          <a:p>
            <a:r>
              <a:rPr lang="es-ES" dirty="0"/>
              <a:t>Mientras tanto, </a:t>
            </a:r>
            <a:r>
              <a:rPr lang="es-ES" dirty="0" smtClean="0"/>
              <a:t>la familia y </a:t>
            </a:r>
            <a:r>
              <a:rPr lang="es-ES" dirty="0"/>
              <a:t>amigos </a:t>
            </a:r>
            <a:r>
              <a:rPr lang="es-ES" dirty="0" smtClean="0"/>
              <a:t>de Don Quijote están </a:t>
            </a:r>
            <a:r>
              <a:rPr lang="es-ES" dirty="0"/>
              <a:t>preocupados sobre el efecto que tendrá su locura en su futuro </a:t>
            </a:r>
          </a:p>
          <a:p>
            <a:r>
              <a:rPr lang="es-ES" dirty="0" smtClean="0"/>
              <a:t>Su </a:t>
            </a:r>
            <a:r>
              <a:rPr lang="es-ES" dirty="0"/>
              <a:t>sobrina, </a:t>
            </a:r>
            <a:r>
              <a:rPr lang="es-ES" dirty="0" smtClean="0"/>
              <a:t>Antonia, y el </a:t>
            </a:r>
            <a:r>
              <a:rPr lang="es-ES" dirty="0"/>
              <a:t>Padre local deciden enviar </a:t>
            </a:r>
            <a:r>
              <a:rPr lang="es-ES" dirty="0" smtClean="0"/>
              <a:t>el novio </a:t>
            </a:r>
            <a:r>
              <a:rPr lang="es-ES" dirty="0"/>
              <a:t>de </a:t>
            </a:r>
            <a:r>
              <a:rPr lang="es-ES" dirty="0" smtClean="0"/>
              <a:t>Antonia, </a:t>
            </a:r>
            <a:r>
              <a:rPr lang="es-ES" dirty="0"/>
              <a:t>Dr. Carrasco, para llevar el Quijote a sus sentidos y su casa.</a:t>
            </a:r>
          </a:p>
          <a:p>
            <a:pPr marL="0" indent="0">
              <a:buNone/>
            </a:pPr>
            <a:endParaRPr lang="es-E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Musical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5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/>
              <a:t>Mientras tanto, en la </a:t>
            </a:r>
            <a:r>
              <a:rPr lang="es-ES" dirty="0" smtClean="0"/>
              <a:t>venta, </a:t>
            </a:r>
            <a:r>
              <a:rPr lang="es-ES" dirty="0"/>
              <a:t>Don Quijote ha enviado Sancho con una </a:t>
            </a:r>
            <a:r>
              <a:rPr lang="es-ES" dirty="0" smtClean="0"/>
              <a:t>carta para </a:t>
            </a:r>
            <a:r>
              <a:rPr lang="es-ES" dirty="0" err="1"/>
              <a:t>Aldonza</a:t>
            </a:r>
            <a:r>
              <a:rPr lang="es-ES" dirty="0"/>
              <a:t>. </a:t>
            </a:r>
            <a:endParaRPr lang="es-ES" dirty="0" smtClean="0"/>
          </a:p>
          <a:p>
            <a:r>
              <a:rPr lang="es-ES" dirty="0" smtClean="0"/>
              <a:t>En </a:t>
            </a:r>
            <a:r>
              <a:rPr lang="es-ES" dirty="0"/>
              <a:t>la </a:t>
            </a:r>
            <a:r>
              <a:rPr lang="es-ES" dirty="0" smtClean="0"/>
              <a:t>carta</a:t>
            </a:r>
            <a:r>
              <a:rPr lang="es-ES" dirty="0"/>
              <a:t>, </a:t>
            </a:r>
            <a:r>
              <a:rPr lang="es-ES" dirty="0" smtClean="0"/>
              <a:t>Don Quijote </a:t>
            </a:r>
            <a:r>
              <a:rPr lang="es-ES" dirty="0"/>
              <a:t>pida </a:t>
            </a:r>
            <a:r>
              <a:rPr lang="es-ES" dirty="0" smtClean="0"/>
              <a:t>una cosa </a:t>
            </a:r>
            <a:r>
              <a:rPr lang="es-ES" dirty="0"/>
              <a:t>de </a:t>
            </a:r>
            <a:r>
              <a:rPr lang="es-ES" dirty="0" smtClean="0"/>
              <a:t>valor </a:t>
            </a:r>
            <a:r>
              <a:rPr lang="es-ES" dirty="0"/>
              <a:t>de su dama. </a:t>
            </a:r>
            <a:endParaRPr lang="es-ES" dirty="0" smtClean="0"/>
          </a:p>
          <a:p>
            <a:r>
              <a:rPr lang="es-ES" dirty="0" err="1" smtClean="0"/>
              <a:t>Aldonza</a:t>
            </a:r>
            <a:r>
              <a:rPr lang="es-ES" dirty="0" smtClean="0"/>
              <a:t> da a Sancho </a:t>
            </a:r>
            <a:r>
              <a:rPr lang="es-ES" dirty="0"/>
              <a:t>su bayeta sucia, </a:t>
            </a:r>
            <a:r>
              <a:rPr lang="es-ES" dirty="0" smtClean="0"/>
              <a:t>y le pregunto </a:t>
            </a:r>
            <a:r>
              <a:rPr lang="es-ES" dirty="0"/>
              <a:t>por qué </a:t>
            </a:r>
            <a:r>
              <a:rPr lang="es-ES" dirty="0" smtClean="0"/>
              <a:t>esta con Don Quijote porque el es muy loco. </a:t>
            </a:r>
          </a:p>
          <a:p>
            <a:r>
              <a:rPr lang="es-ES" dirty="0" err="1" smtClean="0"/>
              <a:t>Aldonza</a:t>
            </a:r>
            <a:r>
              <a:rPr lang="es-ES" dirty="0" smtClean="0"/>
              <a:t> </a:t>
            </a:r>
            <a:r>
              <a:rPr lang="es-ES" dirty="0"/>
              <a:t>deja y toma un cubo de agua al pozo, preguntan, </a:t>
            </a:r>
            <a:r>
              <a:rPr lang="es-ES" dirty="0" smtClean="0"/>
              <a:t>“qué </a:t>
            </a:r>
            <a:r>
              <a:rPr lang="es-ES" dirty="0"/>
              <a:t>quiere él de mí</a:t>
            </a:r>
            <a:r>
              <a:rPr lang="es-ES" dirty="0" smtClean="0"/>
              <a:t>?”</a:t>
            </a:r>
            <a:endParaRPr lang="es-ES" dirty="0" smtClean="0"/>
          </a:p>
          <a:p>
            <a:r>
              <a:rPr lang="es-ES" dirty="0"/>
              <a:t>El Padre y el Dr. Carrasco llegan, con la esperanza de curar </a:t>
            </a:r>
            <a:r>
              <a:rPr lang="es-ES" dirty="0" smtClean="0"/>
              <a:t>Don Quijote, pero </a:t>
            </a:r>
            <a:r>
              <a:rPr lang="es-ES" dirty="0"/>
              <a:t>el caballero </a:t>
            </a:r>
            <a:r>
              <a:rPr lang="es-ES" dirty="0" smtClean="0"/>
              <a:t>no quiere </a:t>
            </a:r>
            <a:r>
              <a:rPr lang="es-ES" dirty="0"/>
              <a:t>nada de eso. </a:t>
            </a:r>
            <a:endParaRPr lang="es-ES" dirty="0" smtClean="0"/>
          </a:p>
          <a:p>
            <a:r>
              <a:rPr lang="es-ES" dirty="0" smtClean="0"/>
              <a:t>Sancho </a:t>
            </a:r>
            <a:r>
              <a:rPr lang="es-ES" dirty="0"/>
              <a:t>vuelve con la bayeta, cual </a:t>
            </a:r>
            <a:r>
              <a:rPr lang="es-ES" dirty="0" smtClean="0"/>
              <a:t>Don Quijote </a:t>
            </a:r>
            <a:r>
              <a:rPr lang="es-ES" dirty="0"/>
              <a:t>acepta con reverencia</a:t>
            </a:r>
            <a:r>
              <a:rPr lang="es-ES" dirty="0" smtClean="0"/>
              <a:t>.</a:t>
            </a:r>
          </a:p>
          <a:p>
            <a:r>
              <a:rPr lang="es-ES" dirty="0" smtClean="0"/>
              <a:t> </a:t>
            </a:r>
            <a:r>
              <a:rPr lang="es-ES" dirty="0"/>
              <a:t>Un barbero </a:t>
            </a:r>
            <a:r>
              <a:rPr lang="es-ES" dirty="0" smtClean="0"/>
              <a:t>entra y Quijote </a:t>
            </a:r>
            <a:r>
              <a:rPr lang="es-ES" dirty="0"/>
              <a:t>exige </a:t>
            </a:r>
            <a:r>
              <a:rPr lang="es-ES" dirty="0" smtClean="0"/>
              <a:t>el cuenco </a:t>
            </a:r>
            <a:r>
              <a:rPr lang="es-ES" dirty="0"/>
              <a:t>de afeitado </a:t>
            </a:r>
            <a:r>
              <a:rPr lang="es-ES" dirty="0" smtClean="0"/>
              <a:t>de </a:t>
            </a:r>
            <a:r>
              <a:rPr lang="es-ES" dirty="0"/>
              <a:t>barbero, que él cree ser el </a:t>
            </a:r>
            <a:r>
              <a:rPr lang="es-ES" dirty="0" smtClean="0"/>
              <a:t>yelmo de </a:t>
            </a:r>
            <a:r>
              <a:rPr lang="es-ES" dirty="0" err="1" smtClean="0"/>
              <a:t>Mambrino</a:t>
            </a:r>
            <a:r>
              <a:rPr lang="es-ES" dirty="0" smtClean="0"/>
              <a:t>. </a:t>
            </a:r>
          </a:p>
          <a:p>
            <a:r>
              <a:rPr lang="es-ES" dirty="0" smtClean="0"/>
              <a:t>Don Quijote toma el cuenco.</a:t>
            </a:r>
          </a:p>
          <a:p>
            <a:r>
              <a:rPr lang="es-ES" dirty="0" smtClean="0"/>
              <a:t>El ventero </a:t>
            </a:r>
            <a:r>
              <a:rPr lang="es-ES" dirty="0"/>
              <a:t>se compromete a </a:t>
            </a:r>
            <a:r>
              <a:rPr lang="es-ES" dirty="0" smtClean="0"/>
              <a:t>armar caballero Don Quijote al </a:t>
            </a:r>
            <a:r>
              <a:rPr lang="es-ES" dirty="0"/>
              <a:t>amanecer</a:t>
            </a:r>
            <a:r>
              <a:rPr lang="es-ES" dirty="0" smtClean="0"/>
              <a:t>.</a:t>
            </a:r>
          </a:p>
          <a:p>
            <a:r>
              <a:rPr lang="es-ES" dirty="0" smtClean="0"/>
              <a:t>El </a:t>
            </a:r>
            <a:r>
              <a:rPr lang="es-ES" dirty="0"/>
              <a:t>médico desea encontrar una </a:t>
            </a:r>
            <a:r>
              <a:rPr lang="es-ES" dirty="0" smtClean="0"/>
              <a:t>cura</a:t>
            </a:r>
            <a:r>
              <a:rPr lang="es-ES" dirty="0"/>
              <a:t> </a:t>
            </a:r>
            <a:r>
              <a:rPr lang="es-ES" dirty="0" smtClean="0"/>
              <a:t>para Don </a:t>
            </a:r>
            <a:r>
              <a:rPr lang="es-ES" dirty="0" smtClean="0"/>
              <a:t>Quijote.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Musical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52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err="1"/>
              <a:t>Aldonza</a:t>
            </a:r>
            <a:r>
              <a:rPr lang="es-ES" dirty="0"/>
              <a:t> regresa y </a:t>
            </a:r>
            <a:r>
              <a:rPr lang="es-ES" dirty="0" smtClean="0"/>
              <a:t>le </a:t>
            </a:r>
            <a:r>
              <a:rPr lang="es-ES" dirty="0" smtClean="0"/>
              <a:t>pregunta </a:t>
            </a:r>
            <a:r>
              <a:rPr lang="es-ES" dirty="0"/>
              <a:t>a Quijote sobre su llamada a su Dulcinea y </a:t>
            </a:r>
            <a:r>
              <a:rPr lang="es-ES" dirty="0" smtClean="0"/>
              <a:t>las cosas ridículos que el hace</a:t>
            </a:r>
            <a:r>
              <a:rPr lang="es-ES" dirty="0"/>
              <a:t>. </a:t>
            </a:r>
            <a:endParaRPr lang="es-ES" dirty="0" smtClean="0"/>
          </a:p>
          <a:p>
            <a:r>
              <a:rPr lang="es-ES" dirty="0" smtClean="0"/>
              <a:t>Él </a:t>
            </a:r>
            <a:r>
              <a:rPr lang="es-ES" dirty="0"/>
              <a:t>responde que él </a:t>
            </a:r>
            <a:r>
              <a:rPr lang="es-ES" dirty="0" smtClean="0"/>
              <a:t>solo </a:t>
            </a:r>
            <a:r>
              <a:rPr lang="es-ES" dirty="0"/>
              <a:t>sigue su </a:t>
            </a:r>
            <a:r>
              <a:rPr lang="es-ES" dirty="0" smtClean="0"/>
              <a:t>búsqueda para obtener </a:t>
            </a:r>
            <a:r>
              <a:rPr lang="es-ES" dirty="0"/>
              <a:t>el sueño </a:t>
            </a:r>
            <a:r>
              <a:rPr lang="es-ES" dirty="0" smtClean="0"/>
              <a:t>imposible</a:t>
            </a:r>
          </a:p>
          <a:p>
            <a:r>
              <a:rPr lang="es-ES" dirty="0" smtClean="0"/>
              <a:t> </a:t>
            </a:r>
            <a:r>
              <a:rPr lang="es-ES" dirty="0"/>
              <a:t>Pedro, uno de los arrieros, llega - está enojado porque </a:t>
            </a:r>
            <a:r>
              <a:rPr lang="es-ES" dirty="0" err="1"/>
              <a:t>Aldonza</a:t>
            </a:r>
            <a:r>
              <a:rPr lang="es-ES" dirty="0"/>
              <a:t> no ha ido a su cama y le abofetea. </a:t>
            </a:r>
            <a:endParaRPr lang="es-ES" dirty="0" smtClean="0"/>
          </a:p>
          <a:p>
            <a:r>
              <a:rPr lang="es-ES" dirty="0" smtClean="0"/>
              <a:t>Los </a:t>
            </a:r>
            <a:r>
              <a:rPr lang="es-ES" dirty="0"/>
              <a:t>otros arrieros llegan </a:t>
            </a:r>
            <a:r>
              <a:rPr lang="es-ES" dirty="0" smtClean="0"/>
              <a:t>y Don Quijote </a:t>
            </a:r>
            <a:r>
              <a:rPr lang="es-ES" dirty="0"/>
              <a:t>y Sancho </a:t>
            </a:r>
            <a:r>
              <a:rPr lang="es-ES" dirty="0" smtClean="0"/>
              <a:t>luchan juntos </a:t>
            </a:r>
            <a:r>
              <a:rPr lang="es-ES" dirty="0"/>
              <a:t>para derrotar el intento de los arrieros a atormentar a </a:t>
            </a:r>
            <a:r>
              <a:rPr lang="es-ES" dirty="0" err="1"/>
              <a:t>Aldonza</a:t>
            </a:r>
            <a:r>
              <a:rPr lang="es-ES" dirty="0"/>
              <a:t>. </a:t>
            </a:r>
            <a:endParaRPr lang="es-ES" dirty="0" smtClean="0"/>
          </a:p>
          <a:p>
            <a:r>
              <a:rPr lang="es-ES" dirty="0" smtClean="0"/>
              <a:t>Don Quijote esta armado caballero andante por el ventero y esta conocido como </a:t>
            </a:r>
            <a:r>
              <a:rPr lang="es-ES" dirty="0"/>
              <a:t>el Caballero de la deplorable semblante.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Musical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62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Después de </a:t>
            </a:r>
            <a:r>
              <a:rPr lang="es-ES" dirty="0" smtClean="0"/>
              <a:t>Don Quijote esta armado </a:t>
            </a:r>
            <a:r>
              <a:rPr lang="es-ES" dirty="0" err="1" smtClean="0"/>
              <a:t>caballlero</a:t>
            </a:r>
            <a:r>
              <a:rPr lang="es-ES" dirty="0" smtClean="0"/>
              <a:t> andante, Don Quijote sale </a:t>
            </a:r>
            <a:r>
              <a:rPr lang="es-ES" dirty="0"/>
              <a:t>y </a:t>
            </a:r>
            <a:r>
              <a:rPr lang="es-ES" dirty="0" err="1"/>
              <a:t>Aldonza</a:t>
            </a:r>
            <a:r>
              <a:rPr lang="es-ES" dirty="0"/>
              <a:t> tiende a las heridas de los arrieros</a:t>
            </a:r>
            <a:r>
              <a:rPr lang="es-ES" dirty="0" smtClean="0"/>
              <a:t>.</a:t>
            </a:r>
          </a:p>
          <a:p>
            <a:r>
              <a:rPr lang="es-ES" dirty="0" smtClean="0"/>
              <a:t> </a:t>
            </a:r>
            <a:r>
              <a:rPr lang="es-ES" dirty="0"/>
              <a:t>Están furiosos por perder la </a:t>
            </a:r>
            <a:r>
              <a:rPr lang="es-ES" dirty="0" smtClean="0"/>
              <a:t>batalla, </a:t>
            </a:r>
            <a:r>
              <a:rPr lang="es-ES" dirty="0" smtClean="0"/>
              <a:t>y </a:t>
            </a:r>
            <a:r>
              <a:rPr lang="es-ES" dirty="0"/>
              <a:t>brutalmente </a:t>
            </a:r>
            <a:r>
              <a:rPr lang="es-ES" dirty="0" smtClean="0"/>
              <a:t>violar </a:t>
            </a:r>
            <a:r>
              <a:rPr lang="es-ES" dirty="0" err="1" smtClean="0"/>
              <a:t>Aldonza</a:t>
            </a:r>
            <a:r>
              <a:rPr lang="es-ES" dirty="0" smtClean="0"/>
              <a:t>. </a:t>
            </a:r>
            <a:endParaRPr lang="es-ES" dirty="0" smtClean="0"/>
          </a:p>
          <a:p>
            <a:r>
              <a:rPr lang="es-ES" dirty="0" smtClean="0"/>
              <a:t>Cuando Don Quijote </a:t>
            </a:r>
            <a:r>
              <a:rPr lang="es-ES" dirty="0"/>
              <a:t>es forzado a regresar a la </a:t>
            </a:r>
            <a:r>
              <a:rPr lang="es-ES" dirty="0" smtClean="0"/>
              <a:t>venta, </a:t>
            </a:r>
            <a:r>
              <a:rPr lang="es-ES" dirty="0"/>
              <a:t>después de </a:t>
            </a:r>
            <a:r>
              <a:rPr lang="es-ES" dirty="0" smtClean="0"/>
              <a:t>todo </a:t>
            </a:r>
            <a:r>
              <a:rPr lang="es-ES" dirty="0"/>
              <a:t>sus </a:t>
            </a:r>
            <a:r>
              <a:rPr lang="es-ES" dirty="0" smtClean="0"/>
              <a:t>posesiones </a:t>
            </a:r>
            <a:r>
              <a:rPr lang="es-ES" dirty="0" err="1" smtClean="0"/>
              <a:t>estan</a:t>
            </a:r>
            <a:r>
              <a:rPr lang="es-ES" dirty="0" smtClean="0"/>
              <a:t> </a:t>
            </a:r>
            <a:r>
              <a:rPr lang="es-ES" dirty="0"/>
              <a:t>robados, </a:t>
            </a:r>
            <a:r>
              <a:rPr lang="es-ES" dirty="0" err="1"/>
              <a:t>Aldonza</a:t>
            </a:r>
            <a:r>
              <a:rPr lang="es-ES" dirty="0"/>
              <a:t> amargamente le dice </a:t>
            </a:r>
            <a:r>
              <a:rPr lang="es-ES" dirty="0" smtClean="0"/>
              <a:t>del crimen.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Musical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52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/>
              <a:t>E</a:t>
            </a:r>
            <a:r>
              <a:rPr lang="es-ES" dirty="0" smtClean="0"/>
              <a:t>l </a:t>
            </a:r>
            <a:r>
              <a:rPr lang="es-ES" dirty="0"/>
              <a:t>Caballero de los espejos </a:t>
            </a:r>
            <a:r>
              <a:rPr lang="es-ES" dirty="0" smtClean="0"/>
              <a:t>llega y es </a:t>
            </a:r>
            <a:r>
              <a:rPr lang="es-ES" dirty="0"/>
              <a:t>el Dr. Carrasco disfrazado y </a:t>
            </a:r>
            <a:r>
              <a:rPr lang="es-ES" dirty="0" smtClean="0"/>
              <a:t>Don Quijote </a:t>
            </a:r>
            <a:r>
              <a:rPr lang="es-ES" dirty="0"/>
              <a:t>se prepara luchar contra </a:t>
            </a:r>
            <a:r>
              <a:rPr lang="es-ES" dirty="0" smtClean="0"/>
              <a:t>él.</a:t>
            </a:r>
          </a:p>
          <a:p>
            <a:r>
              <a:rPr lang="es-ES" dirty="0" smtClean="0"/>
              <a:t> </a:t>
            </a:r>
            <a:r>
              <a:rPr lang="es-ES" dirty="0"/>
              <a:t>Carrasco muestra al caballero su reflexión, "un loco vestido de una mascarada.... el </a:t>
            </a:r>
            <a:r>
              <a:rPr lang="es-ES" dirty="0" smtClean="0"/>
              <a:t>payaso.” </a:t>
            </a:r>
            <a:endParaRPr lang="es-ES" dirty="0" smtClean="0"/>
          </a:p>
          <a:p>
            <a:r>
              <a:rPr lang="es-ES" dirty="0" smtClean="0"/>
              <a:t>La </a:t>
            </a:r>
            <a:r>
              <a:rPr lang="es-ES" dirty="0"/>
              <a:t>realidad es tan inhumana que </a:t>
            </a:r>
            <a:r>
              <a:rPr lang="es-ES" dirty="0" smtClean="0"/>
              <a:t>Don Quijote se </a:t>
            </a:r>
            <a:r>
              <a:rPr lang="es-ES" dirty="0"/>
              <a:t>retira y su espíritu </a:t>
            </a:r>
            <a:r>
              <a:rPr lang="es-ES" dirty="0" smtClean="0"/>
              <a:t>esta destruido. </a:t>
            </a:r>
          </a:p>
          <a:p>
            <a:r>
              <a:rPr lang="es-ES" dirty="0" smtClean="0"/>
              <a:t>Sancho dice chismes </a:t>
            </a:r>
            <a:r>
              <a:rPr lang="es-ES" dirty="0"/>
              <a:t>para </a:t>
            </a:r>
            <a:r>
              <a:rPr lang="es-ES" dirty="0" err="1" smtClean="0"/>
              <a:t>alegerar</a:t>
            </a:r>
            <a:r>
              <a:rPr lang="es-ES" dirty="0" smtClean="0"/>
              <a:t> a Don Quijote y  </a:t>
            </a:r>
            <a:r>
              <a:rPr lang="es-ES" dirty="0" err="1"/>
              <a:t>Aldonza</a:t>
            </a:r>
            <a:r>
              <a:rPr lang="es-ES" dirty="0"/>
              <a:t> llega e </a:t>
            </a:r>
            <a:r>
              <a:rPr lang="es-ES" dirty="0" smtClean="0"/>
              <a:t>trata de recordarle </a:t>
            </a:r>
            <a:r>
              <a:rPr lang="es-ES" dirty="0"/>
              <a:t>de su Dulcinea y su búsqueda, el sueño imposible. </a:t>
            </a:r>
            <a:endParaRPr lang="es-ES" dirty="0" smtClean="0"/>
          </a:p>
          <a:p>
            <a:r>
              <a:rPr lang="es-ES" dirty="0" smtClean="0"/>
              <a:t>Su </a:t>
            </a:r>
            <a:r>
              <a:rPr lang="es-ES" dirty="0"/>
              <a:t>mente despierta y él intenta </a:t>
            </a:r>
            <a:r>
              <a:rPr lang="es-ES" dirty="0" smtClean="0"/>
              <a:t>levantarse pero </a:t>
            </a:r>
            <a:r>
              <a:rPr lang="es-ES" dirty="0"/>
              <a:t>él </a:t>
            </a:r>
            <a:r>
              <a:rPr lang="es-ES" dirty="0" smtClean="0"/>
              <a:t>se caya </a:t>
            </a:r>
            <a:r>
              <a:rPr lang="es-ES" dirty="0"/>
              <a:t>al </a:t>
            </a:r>
            <a:r>
              <a:rPr lang="es-ES" dirty="0" smtClean="0"/>
              <a:t>suelo y Don Quijote muere. </a:t>
            </a:r>
          </a:p>
          <a:p>
            <a:r>
              <a:rPr lang="es-ES" dirty="0" smtClean="0"/>
              <a:t>Los prisioneros les gustaba el cuento de Don Quijote de deciden que </a:t>
            </a:r>
            <a:r>
              <a:rPr lang="es-ES" dirty="0" smtClean="0"/>
              <a:t>deberá </a:t>
            </a:r>
            <a:r>
              <a:rPr lang="es-ES" dirty="0" smtClean="0"/>
              <a:t>vivir y le devuelven el manuscrito a Cervantes.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Musical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0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The Impossible Dream 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www.youtube.com/watch?v=YGzqbEeVWhs&amp;feature=related</a:t>
            </a:r>
            <a:r>
              <a:rPr lang="en-US" dirty="0" smtClean="0"/>
              <a:t>  </a:t>
            </a:r>
          </a:p>
          <a:p>
            <a:r>
              <a:rPr lang="en-US" dirty="0" err="1" smtClean="0">
                <a:hlinkClick r:id="rId3"/>
              </a:rPr>
              <a:t>Yo</a:t>
            </a:r>
            <a:r>
              <a:rPr lang="en-US" dirty="0" smtClean="0">
                <a:hlinkClick r:id="rId3"/>
              </a:rPr>
              <a:t>, Don </a:t>
            </a:r>
            <a:r>
              <a:rPr lang="en-US" dirty="0" err="1" smtClean="0">
                <a:hlinkClick r:id="rId3"/>
              </a:rPr>
              <a:t>Quijote</a:t>
            </a:r>
            <a:r>
              <a:rPr lang="en-US" dirty="0" smtClean="0">
                <a:hlinkClick r:id="rId3"/>
              </a:rPr>
              <a:t> 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www.youtube.com/watch?v=onQJZ-gzwsc</a:t>
            </a:r>
            <a:endParaRPr lang="en-US" dirty="0" smtClean="0"/>
          </a:p>
          <a:p>
            <a:r>
              <a:rPr lang="en-US" dirty="0" err="1" smtClean="0">
                <a:hlinkClick r:id="rId4"/>
              </a:rPr>
              <a:t>Dulcinea</a:t>
            </a:r>
            <a:r>
              <a:rPr lang="en-US" dirty="0" smtClean="0">
                <a:hlinkClick r:id="rId4"/>
              </a:rPr>
              <a:t> 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www.youtube.com/watch?v=ayz50HeFJUU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Música</a:t>
            </a:r>
            <a:r>
              <a:rPr lang="en-US" dirty="0" smtClean="0"/>
              <a:t> </a:t>
            </a:r>
            <a:r>
              <a:rPr lang="en-US" dirty="0" smtClean="0"/>
              <a:t>Mas </a:t>
            </a:r>
            <a:r>
              <a:rPr lang="en-US" dirty="0" err="1" smtClean="0"/>
              <a:t>Famosa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82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180</TotalTime>
  <Words>1014</Words>
  <Application>Microsoft Office PowerPoint</Application>
  <PresentationFormat>On-screen Show (4:3)</PresentationFormat>
  <Paragraphs>80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Hardcover</vt:lpstr>
      <vt:lpstr>Man of La Mancha (El Musical)</vt:lpstr>
      <vt:lpstr>La Historia</vt:lpstr>
      <vt:lpstr>El Musical</vt:lpstr>
      <vt:lpstr>El Musical</vt:lpstr>
      <vt:lpstr>El Musical</vt:lpstr>
      <vt:lpstr>El Musical</vt:lpstr>
      <vt:lpstr>El Musical </vt:lpstr>
      <vt:lpstr>El Musical</vt:lpstr>
      <vt:lpstr>La Música Mas Famosa </vt:lpstr>
      <vt:lpstr>Similitudes entre el drama y el libro</vt:lpstr>
      <vt:lpstr>Diferencias entre el drama y el libro</vt:lpstr>
      <vt:lpstr>Premios</vt:lpstr>
      <vt:lpstr>Citas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 of La Mancha (El Drama)</dc:title>
  <dc:creator>Connie</dc:creator>
  <cp:lastModifiedBy>Connie</cp:lastModifiedBy>
  <cp:revision>21</cp:revision>
  <dcterms:created xsi:type="dcterms:W3CDTF">2012-03-26T04:08:47Z</dcterms:created>
  <dcterms:modified xsi:type="dcterms:W3CDTF">2012-03-30T15:47:16Z</dcterms:modified>
</cp:coreProperties>
</file>